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7DD4D-3E4D-42A0-9F4B-FBA585110671}" type="datetimeFigureOut">
              <a:rPr lang="sr-Latn-RS" smtClean="0"/>
              <a:t>22.8.2015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A241A-24DE-49D9-8EB0-C34C635674E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385029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CAC6F-A673-4220-A95B-A39F26F2C365}" type="datetimeFigureOut">
              <a:rPr lang="sr-Latn-RS" smtClean="0"/>
              <a:t>22.8.2015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74D3D-3C1D-487E-B02A-00FF793A5E4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8556771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8035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8035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5914-E9AC-464C-972C-F68DF4504240}" type="datetimeFigureOut">
              <a:rPr lang="sr-Latn-RS" smtClean="0"/>
              <a:t>22.8.2015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DD93-F598-4240-96E3-18FE14F01C0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1842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5914-E9AC-464C-972C-F68DF4504240}" type="datetimeFigureOut">
              <a:rPr lang="sr-Latn-RS" smtClean="0"/>
              <a:t>22.8.2015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DD93-F598-4240-96E3-18FE14F01C0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340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5914-E9AC-464C-972C-F68DF4504240}" type="datetimeFigureOut">
              <a:rPr lang="sr-Latn-RS" smtClean="0"/>
              <a:t>22.8.2015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DD93-F598-4240-96E3-18FE14F01C0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7682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5914-E9AC-464C-972C-F68DF4504240}" type="datetimeFigureOut">
              <a:rPr lang="sr-Latn-RS" smtClean="0"/>
              <a:t>22.8.2015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DD93-F598-4240-96E3-18FE14F01C0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2851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5914-E9AC-464C-972C-F68DF4504240}" type="datetimeFigureOut">
              <a:rPr lang="sr-Latn-RS" smtClean="0"/>
              <a:t>22.8.2015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DD93-F598-4240-96E3-18FE14F01C0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7120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5914-E9AC-464C-972C-F68DF4504240}" type="datetimeFigureOut">
              <a:rPr lang="sr-Latn-RS" smtClean="0"/>
              <a:t>22.8.2015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DD93-F598-4240-96E3-18FE14F01C0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6403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5914-E9AC-464C-972C-F68DF4504240}" type="datetimeFigureOut">
              <a:rPr lang="sr-Latn-RS" smtClean="0"/>
              <a:t>22.8.2015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DD93-F598-4240-96E3-18FE14F01C0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9876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5914-E9AC-464C-972C-F68DF4504240}" type="datetimeFigureOut">
              <a:rPr lang="sr-Latn-RS" smtClean="0"/>
              <a:t>22.8.2015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DD93-F598-4240-96E3-18FE14F01C0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5587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5914-E9AC-464C-972C-F68DF4504240}" type="datetimeFigureOut">
              <a:rPr lang="sr-Latn-RS" smtClean="0"/>
              <a:t>22.8.2015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DD93-F598-4240-96E3-18FE14F01C0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5358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5914-E9AC-464C-972C-F68DF4504240}" type="datetimeFigureOut">
              <a:rPr lang="sr-Latn-RS" smtClean="0"/>
              <a:t>22.8.2015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DD93-F598-4240-96E3-18FE14F01C0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4025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5914-E9AC-464C-972C-F68DF4504240}" type="datetimeFigureOut">
              <a:rPr lang="sr-Latn-RS" smtClean="0"/>
              <a:t>22.8.2015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DD93-F598-4240-96E3-18FE14F01C0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4176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45914-E9AC-464C-972C-F68DF4504240}" type="datetimeFigureOut">
              <a:rPr lang="sr-Latn-RS" smtClean="0"/>
              <a:t>22.8.2015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ADD93-F598-4240-96E3-18FE14F01C0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372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428"/>
            <a:ext cx="9169354" cy="121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56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1181954"/>
            <a:ext cx="8856984" cy="869765"/>
          </a:xfrm>
        </p:spPr>
        <p:txBody>
          <a:bodyPr/>
          <a:lstStyle/>
          <a:p>
            <a:endParaRPr lang="sr-Latn-R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2132856"/>
            <a:ext cx="8856984" cy="4525963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428"/>
            <a:ext cx="9169354" cy="121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26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0</Words>
  <Application>Microsoft Office PowerPoint</Application>
  <PresentationFormat>On-screen Show (4:3)</PresentationFormat>
  <Paragraphs>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</dc:creator>
  <cp:lastModifiedBy>vesna</cp:lastModifiedBy>
  <cp:revision>3</cp:revision>
  <dcterms:created xsi:type="dcterms:W3CDTF">2015-08-22T20:53:27Z</dcterms:created>
  <dcterms:modified xsi:type="dcterms:W3CDTF">2015-08-22T21:09:31Z</dcterms:modified>
</cp:coreProperties>
</file>